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8"/>
    <a:srgbClr val="000042"/>
    <a:srgbClr val="000066"/>
    <a:srgbClr val="000000"/>
    <a:srgbClr val="BFBFBF"/>
    <a:srgbClr val="000099"/>
    <a:srgbClr val="2020B6"/>
    <a:srgbClr val="EAF6D1"/>
    <a:srgbClr val="EFD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4602" autoAdjust="0"/>
  </p:normalViewPr>
  <p:slideViewPr>
    <p:cSldViewPr snapToGrid="0">
      <p:cViewPr>
        <p:scale>
          <a:sx n="60" d="100"/>
          <a:sy n="60" d="100"/>
        </p:scale>
        <p:origin x="-70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08-Dec-16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08-Dec-16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08-Dec-16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  <a:alpha val="74000"/>
                </a:schemeClr>
              </a:gs>
              <a:gs pos="79000">
                <a:schemeClr val="accent2">
                  <a:lumMod val="50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492365"/>
            <a:ext cx="12191491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800" b="1" dirty="0" smtClean="0">
                <a:ln w="6600">
                  <a:noFill/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</a:t>
            </a:r>
            <a:r>
              <a:rPr lang="en-US" sz="8800" b="1" dirty="0" smtClean="0">
                <a:ln w="6600">
                  <a:noFill/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30  </a:t>
            </a:r>
            <a:r>
              <a:rPr lang="th-TH" sz="8800" b="1" dirty="0" smtClean="0">
                <a:ln w="6600">
                  <a:noFill/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สูตรเด็ด</a:t>
            </a:r>
            <a:r>
              <a:rPr lang="en-US" sz="8800" b="1" dirty="0" smtClean="0">
                <a:ln w="6600">
                  <a:noFill/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Excel    </a:t>
            </a:r>
            <a:r>
              <a:rPr lang="th-TH" sz="7200" b="1" dirty="0" smtClean="0">
                <a:ln w="66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พลิก</a:t>
            </a:r>
            <a:r>
              <a:rPr lang="th-TH" sz="7200" b="1" dirty="0">
                <a:ln w="66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ชีวิต</a:t>
            </a:r>
            <a:r>
              <a:rPr lang="th-TH" sz="7200" b="1" dirty="0" smtClean="0">
                <a:ln w="66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กรรมกร</a:t>
            </a:r>
            <a:r>
              <a:rPr lang="en-US" sz="5400" b="1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Office</a:t>
            </a:r>
            <a:endParaRPr lang="en-US" sz="16600" b="1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5016">
            <a:off x="6024282" y="2703613"/>
            <a:ext cx="6256347" cy="458962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Rectangle 7"/>
          <p:cNvSpPr/>
          <p:nvPr/>
        </p:nvSpPr>
        <p:spPr>
          <a:xfrm rot="19575358">
            <a:off x="-3635376" y="942329"/>
            <a:ext cx="10266491" cy="7778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course</a:t>
            </a:r>
            <a:endParaRPr lang="en-GB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" y="5049427"/>
            <a:ext cx="12192000" cy="16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9000">
                <a:schemeClr val="accent1">
                  <a:lumMod val="5000"/>
                  <a:lumOff val="95000"/>
                  <a:alpha val="74000"/>
                </a:schemeClr>
              </a:gs>
              <a:gs pos="77000">
                <a:schemeClr val="accent2">
                  <a:lumMod val="50000"/>
                </a:schemeClr>
              </a:gs>
              <a:gs pos="71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816009"/>
            <a:ext cx="12192000" cy="1041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5016">
            <a:off x="478828" y="4080792"/>
            <a:ext cx="3133980" cy="229907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Rectangle 9"/>
          <p:cNvSpPr/>
          <p:nvPr/>
        </p:nvSpPr>
        <p:spPr>
          <a:xfrm>
            <a:off x="598451" y="1448334"/>
            <a:ext cx="10995098" cy="1954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4000" endPos="39000" dir="5400000" sy="-100000" algn="bl" rotWithShape="0"/>
                </a:effectLst>
              </a:rPr>
              <a:t>Calculate Commission 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4000" endPos="39000" dir="5400000" sy="-100000" algn="bl" rotWithShape="0"/>
                </a:effectLst>
              </a:rPr>
              <a:t>#</a:t>
            </a:r>
            <a:r>
              <a:rPr lang="en-US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4000" endPos="39000" dir="5400000" sy="-100000" algn="bl" rotWithShape="0"/>
                </a:effectLst>
              </a:rPr>
              <a:t>1</a:t>
            </a:r>
            <a:endParaRPr lang="en-US" sz="8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stA="24000" endPos="39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04298" y="199742"/>
            <a:ext cx="4232786" cy="461665"/>
          </a:xfrm>
          <a:prstGeom prst="rect">
            <a:avLst/>
          </a:prstGeom>
          <a:solidFill>
            <a:srgbClr val="000068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660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Learn Excel With </a:t>
            </a:r>
            <a:r>
              <a:rPr lang="en-US" sz="2400" b="1" dirty="0" err="1" smtClean="0">
                <a:ln w="660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Pichart</a:t>
            </a:r>
            <a:endParaRPr lang="en-US" sz="4000" b="1" dirty="0">
              <a:ln w="6600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44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2772</TotalTime>
  <Words>18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Pichart Yapan</dc:creator>
  <cp:lastModifiedBy>Dell</cp:lastModifiedBy>
  <cp:revision>103</cp:revision>
  <dcterms:created xsi:type="dcterms:W3CDTF">2016-10-01T07:06:04Z</dcterms:created>
  <dcterms:modified xsi:type="dcterms:W3CDTF">2016-12-07T23:31:01Z</dcterms:modified>
</cp:coreProperties>
</file>